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35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2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4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47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9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99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78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24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7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2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AD19-7355-420D-AD63-82E48535ABA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D75A-FC80-4A09-B024-715E1D08E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412" y="482986"/>
            <a:ext cx="1648138" cy="319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4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申込用紙</a:t>
            </a:r>
          </a:p>
        </p:txBody>
      </p:sp>
      <p:sp>
        <p:nvSpPr>
          <p:cNvPr id="8" name="テキスト ボックス 9"/>
          <p:cNvSpPr txBox="1"/>
          <p:nvPr/>
        </p:nvSpPr>
        <p:spPr>
          <a:xfrm>
            <a:off x="10677525" y="5043487"/>
            <a:ext cx="7791450" cy="258603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17780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地域活動に興味はあるけれど、何をしたら良いのかわからない。そんな皆さんに向けて</a:t>
            </a:r>
            <a:r>
              <a:rPr kumimoji="0" lang="ja-JP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域活動の楽しみかた」をテーマにした講演と、実際に廿日市で活動されてる方から「活動を始めたきっかけや内容、始めてみてどうだったか」等を聞いて、自分に合った地域活動について考えてみる講座です。地域活動を始める一歩を踏み出す機会しませんか？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35"/>
          <p:cNvSpPr txBox="1"/>
          <p:nvPr/>
        </p:nvSpPr>
        <p:spPr>
          <a:xfrm>
            <a:off x="10331450" y="6008688"/>
            <a:ext cx="7021195" cy="20097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とき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ところ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内容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0335" marR="0" lvl="0" indent="-14033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令和５年１２月５日（火）</a:t>
            </a:r>
            <a:b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１３：００～１６：００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山崎本社みんなのあいプラザ</a:t>
            </a:r>
            <a:b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１階</a:t>
            </a:r>
            <a:b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多目的ホール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・地域活動の楽しみかた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・地域活動実践者からの活動報告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・自分にもできる地域活動について考えよう</a:t>
            </a:r>
            <a:b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・廿ら</a:t>
            </a:r>
            <a:r>
              <a:rPr kumimoji="0" lang="ja-JP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つ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プラチナボランティアポイント紹介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とボランティア活動紹介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3C241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</a:p>
        </p:txBody>
      </p:sp>
      <p:sp>
        <p:nvSpPr>
          <p:cNvPr id="12" name="テキスト ボックス 22"/>
          <p:cNvSpPr txBox="1"/>
          <p:nvPr/>
        </p:nvSpPr>
        <p:spPr>
          <a:xfrm>
            <a:off x="9134475" y="8059835"/>
            <a:ext cx="6324600" cy="18461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66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申込締切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：令和５年１１月２８日（火）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申込み・問合せ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：廿日市市社会福祉協議会 　　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☎（０８２９）２０－０２９４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15240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 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15240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 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15240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 </a:t>
            </a: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8977313"/>
            <a:ext cx="64389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テキスト ボックス 21"/>
          <p:cNvSpPr txBox="1"/>
          <p:nvPr/>
        </p:nvSpPr>
        <p:spPr>
          <a:xfrm>
            <a:off x="10153939" y="6689148"/>
            <a:ext cx="6610350" cy="7810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６５歳以上の講座修了者（要介護・要支援認定者または総合事業の事業対象者を除く）には、「プラチナボランティアポイント手帳」が交付され、指定された活動に応じてポイントが付与され、換金することができます。</a:t>
            </a:r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22"/>
          <p:cNvSpPr txBox="1"/>
          <p:nvPr/>
        </p:nvSpPr>
        <p:spPr>
          <a:xfrm>
            <a:off x="169830" y="4633088"/>
            <a:ext cx="6502076" cy="13172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00" b="0" i="0" u="none" strike="noStrike" kern="0" cap="none" spc="0" normalizeH="0" baseline="0" noProof="0" dirty="0">
              <a:ln>
                <a:noFill/>
              </a:ln>
              <a:solidFill>
                <a:srgbClr val="3C241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827146" y="4558434"/>
            <a:ext cx="1802629" cy="16613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QR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コード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467725" y="5905500"/>
            <a:ext cx="752476" cy="27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場所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86" y="4572186"/>
            <a:ext cx="1399990" cy="1399990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 rot="16200000">
            <a:off x="2257425" y="-285750"/>
            <a:ext cx="2152650" cy="421005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68801" y="4073910"/>
            <a:ext cx="4149149" cy="36266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4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 (0829)20-1616</a:t>
            </a:r>
            <a:endParaRPr kumimoji="1" lang="ja-JP" altLang="en-US" sz="3200" b="0" i="0" u="none" strike="noStrike" kern="14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1006"/>
              </p:ext>
            </p:extLst>
          </p:nvPr>
        </p:nvGraphicFramePr>
        <p:xfrm>
          <a:off x="11148911" y="7900476"/>
          <a:ext cx="6000752" cy="275272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69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52">
                  <a:extLst>
                    <a:ext uri="{9D8B030D-6E8A-4147-A177-3AD203B41FA5}">
                      <a16:colId xmlns:a16="http://schemas.microsoft.com/office/drawing/2014/main" val="1303089743"/>
                    </a:ext>
                  </a:extLst>
                </a:gridCol>
                <a:gridCol w="1706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連絡先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所属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はつかち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テキスト ボックス 13"/>
          <p:cNvSpPr txBox="1"/>
          <p:nvPr/>
        </p:nvSpPr>
        <p:spPr>
          <a:xfrm>
            <a:off x="314325" y="3209925"/>
            <a:ext cx="5981700" cy="7143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i="0" strike="noStrike" kern="1200" cap="all" spc="0" normalizeH="0" baseline="0" noProof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uLnTx/>
                <a:uFillTx/>
                <a:latin typeface="Meiryo UI" panose="020B0604030504040204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地域活動デビュー講座</a:t>
            </a:r>
            <a:endParaRPr kumimoji="1" lang="ja-JP" altLang="en-US" sz="4400" i="0" strike="noStrike" kern="1200" cap="none" spc="0" normalizeH="0" baseline="0" noProof="0" dirty="0">
              <a:ln>
                <a:noFill/>
              </a:ln>
              <a:solidFill>
                <a:srgbClr val="3C2415"/>
              </a:solidFill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09550" y="4657725"/>
            <a:ext cx="66484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廿日市市社会福祉協議会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廿日市市新宮１丁目１３−１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山崎本社みんなのあいプラザ（廿日市市総合健康福祉センター）内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０８２９－２０－０２９４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533774" y="5629275"/>
            <a:ext cx="484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応募締切：令和５年１１月２８日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32252" y="9142078"/>
            <a:ext cx="4245714" cy="1472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4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ご記入いただいた個人情報は目的以外には一切使用いたしません。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FC9C78-6A09-0CE1-AD59-F9104C44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2" y="466725"/>
            <a:ext cx="5610224" cy="37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  <a:cs typeface="Times New Roman" panose="02020603050405020304" pitchFamily="18" charset="0"/>
              </a:rPr>
              <a:t>必要事項をご記入の上、廿日市市社会福祉協議会まで</a:t>
            </a:r>
            <a:r>
              <a:rPr kumimoji="0"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  <a:cs typeface="Times New Roman" panose="02020603050405020304" pitchFamily="18" charset="0"/>
              </a:rPr>
              <a:t>申し込んでください</a:t>
            </a:r>
            <a:endParaRPr kumimoji="0" lang="ja-JP" altLang="ja-JP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graphicFrame>
        <p:nvGraphicFramePr>
          <p:cNvPr id="5" name="表 3">
            <a:extLst>
              <a:ext uri="{FF2B5EF4-FFF2-40B4-BE49-F238E27FC236}">
                <a16:creationId xmlns:a16="http://schemas.microsoft.com/office/drawing/2014/main" id="{B064823E-6D15-959B-5FEC-81AC68408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96074"/>
              </p:ext>
            </p:extLst>
          </p:nvPr>
        </p:nvGraphicFramePr>
        <p:xfrm>
          <a:off x="97479" y="6190093"/>
          <a:ext cx="6609336" cy="2752730"/>
        </p:xfrm>
        <a:graphic>
          <a:graphicData uri="http://schemas.openxmlformats.org/drawingml/2006/table">
            <a:tbl>
              <a:tblPr firstRow="1" bandRow="1"/>
              <a:tblGrid>
                <a:gridCol w="1606890">
                  <a:extLst>
                    <a:ext uri="{9D8B030D-6E8A-4147-A177-3AD203B41FA5}">
                      <a16:colId xmlns:a16="http://schemas.microsoft.com/office/drawing/2014/main" val="3962858728"/>
                    </a:ext>
                  </a:extLst>
                </a:gridCol>
                <a:gridCol w="1606890">
                  <a:extLst>
                    <a:ext uri="{9D8B030D-6E8A-4147-A177-3AD203B41FA5}">
                      <a16:colId xmlns:a16="http://schemas.microsoft.com/office/drawing/2014/main" val="3284108256"/>
                    </a:ext>
                  </a:extLst>
                </a:gridCol>
                <a:gridCol w="1728074">
                  <a:extLst>
                    <a:ext uri="{9D8B030D-6E8A-4147-A177-3AD203B41FA5}">
                      <a16:colId xmlns:a16="http://schemas.microsoft.com/office/drawing/2014/main" val="163300991"/>
                    </a:ext>
                  </a:extLst>
                </a:gridCol>
                <a:gridCol w="1667482">
                  <a:extLst>
                    <a:ext uri="{9D8B030D-6E8A-4147-A177-3AD203B41FA5}">
                      <a16:colId xmlns:a16="http://schemas.microsoft.com/office/drawing/2014/main" val="570313845"/>
                    </a:ext>
                  </a:extLst>
                </a:gridCol>
              </a:tblGrid>
              <a:tr h="55054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お名前</a:t>
                      </a: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所属</a:t>
                      </a: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263208"/>
                  </a:ext>
                </a:extLst>
              </a:tr>
              <a:tr h="55054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廿日市　花子</a:t>
                      </a: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0829-20-0294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廿日市市新宮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1-13-1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老人クラブ</a:t>
                      </a: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034"/>
                  </a:ext>
                </a:extLst>
              </a:tr>
              <a:tr h="55054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858258"/>
                  </a:ext>
                </a:extLst>
              </a:tr>
              <a:tr h="55054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362000"/>
                  </a:ext>
                </a:extLst>
              </a:tr>
              <a:tr h="55054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0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73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309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UD明朝 Medium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末岡 亮</dc:creator>
  <cp:lastModifiedBy>井上 美代子</cp:lastModifiedBy>
  <cp:revision>44</cp:revision>
  <cp:lastPrinted>2023-09-21T01:10:06Z</cp:lastPrinted>
  <dcterms:created xsi:type="dcterms:W3CDTF">2023-09-16T04:37:55Z</dcterms:created>
  <dcterms:modified xsi:type="dcterms:W3CDTF">2023-10-06T02:49:53Z</dcterms:modified>
</cp:coreProperties>
</file>